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945600" cy="32918400"/>
  <p:notesSz cx="6858000" cy="9144000"/>
  <p:defaultTextStyle>
    <a:defPPr>
      <a:defRPr lang="en-US"/>
    </a:defPPr>
    <a:lvl1pPr algn="l" defTabSz="3133725" rtl="0" eaLnBrk="0" fontAlgn="base" hangingPunct="0">
      <a:spcBef>
        <a:spcPct val="0"/>
      </a:spcBef>
      <a:spcAft>
        <a:spcPct val="0"/>
      </a:spcAft>
      <a:defRPr sz="6200" kern="1200">
        <a:solidFill>
          <a:schemeClr val="tx1"/>
        </a:solidFill>
        <a:latin typeface="Arial" panose="020B0604020202020204" pitchFamily="34" charset="0"/>
        <a:ea typeface="+mn-ea"/>
        <a:cs typeface="Arial" panose="020B0604020202020204" pitchFamily="34" charset="0"/>
      </a:defRPr>
    </a:lvl1pPr>
    <a:lvl2pPr marL="1566863" indent="-1109663" algn="l" defTabSz="3133725" rtl="0" eaLnBrk="0" fontAlgn="base" hangingPunct="0">
      <a:spcBef>
        <a:spcPct val="0"/>
      </a:spcBef>
      <a:spcAft>
        <a:spcPct val="0"/>
      </a:spcAft>
      <a:defRPr sz="6200" kern="1200">
        <a:solidFill>
          <a:schemeClr val="tx1"/>
        </a:solidFill>
        <a:latin typeface="Arial" panose="020B0604020202020204" pitchFamily="34" charset="0"/>
        <a:ea typeface="+mn-ea"/>
        <a:cs typeface="Arial" panose="020B0604020202020204" pitchFamily="34" charset="0"/>
      </a:defRPr>
    </a:lvl2pPr>
    <a:lvl3pPr marL="3133725" indent="-2219325" algn="l" defTabSz="3133725" rtl="0" eaLnBrk="0" fontAlgn="base" hangingPunct="0">
      <a:spcBef>
        <a:spcPct val="0"/>
      </a:spcBef>
      <a:spcAft>
        <a:spcPct val="0"/>
      </a:spcAft>
      <a:defRPr sz="6200" kern="1200">
        <a:solidFill>
          <a:schemeClr val="tx1"/>
        </a:solidFill>
        <a:latin typeface="Arial" panose="020B0604020202020204" pitchFamily="34" charset="0"/>
        <a:ea typeface="+mn-ea"/>
        <a:cs typeface="Arial" panose="020B0604020202020204" pitchFamily="34" charset="0"/>
      </a:defRPr>
    </a:lvl3pPr>
    <a:lvl4pPr marL="4702175" indent="-3330575" algn="l" defTabSz="3133725" rtl="0" eaLnBrk="0" fontAlgn="base" hangingPunct="0">
      <a:spcBef>
        <a:spcPct val="0"/>
      </a:spcBef>
      <a:spcAft>
        <a:spcPct val="0"/>
      </a:spcAft>
      <a:defRPr sz="6200" kern="1200">
        <a:solidFill>
          <a:schemeClr val="tx1"/>
        </a:solidFill>
        <a:latin typeface="Arial" panose="020B0604020202020204" pitchFamily="34" charset="0"/>
        <a:ea typeface="+mn-ea"/>
        <a:cs typeface="Arial" panose="020B0604020202020204" pitchFamily="34" charset="0"/>
      </a:defRPr>
    </a:lvl4pPr>
    <a:lvl5pPr marL="6269038" indent="-4440238" algn="l" defTabSz="3133725" rtl="0" eaLnBrk="0" fontAlgn="base" hangingPunct="0">
      <a:spcBef>
        <a:spcPct val="0"/>
      </a:spcBef>
      <a:spcAft>
        <a:spcPct val="0"/>
      </a:spcAft>
      <a:defRPr sz="6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6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6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6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6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10368">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1335D"/>
    <a:srgbClr val="002F5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89" autoAdjust="0"/>
    <p:restoredTop sz="94264" autoAdjust="0"/>
  </p:normalViewPr>
  <p:slideViewPr>
    <p:cSldViewPr>
      <p:cViewPr varScale="1">
        <p:scale>
          <a:sx n="20" d="100"/>
          <a:sy n="20" d="100"/>
        </p:scale>
        <p:origin x="-2424" y="-174"/>
      </p:cViewPr>
      <p:guideLst>
        <p:guide orient="horz" pos="10368"/>
        <p:guide pos="6912"/>
      </p:guideLst>
    </p:cSldViewPr>
  </p:slideViewPr>
  <p:notesTextViewPr>
    <p:cViewPr>
      <p:scale>
        <a:sx n="100" d="100"/>
        <a:sy n="100" d="100"/>
      </p:scale>
      <p:origin x="0" y="0"/>
    </p:cViewPr>
  </p:notesTextViewPr>
  <p:notesViewPr>
    <p:cSldViewPr>
      <p:cViewPr varScale="1">
        <p:scale>
          <a:sx n="88" d="100"/>
          <a:sy n="88" d="100"/>
        </p:scale>
        <p:origin x="3822" y="108"/>
      </p:cViewPr>
      <p:guideLst/>
    </p:cSldViewPr>
  </p:notes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A6A9DA6B-FA19-4EAB-A76D-AAFFA7CB78EC}" type="datetimeFigureOut">
              <a:rPr lang="en-CA"/>
              <a:pPr>
                <a:defRPr/>
              </a:pPr>
              <a:t>17/03/2016</a:t>
            </a:fld>
            <a:endParaRPr lang="en-CA"/>
          </a:p>
        </p:txBody>
      </p:sp>
      <p:sp>
        <p:nvSpPr>
          <p:cNvPr id="4" name="Slide Image Placeholder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pPr lvl="0"/>
            <a:endParaRPr lang="en-CA"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a:lvl1pPr>
          </a:lstStyle>
          <a:p>
            <a:pPr>
              <a:defRPr/>
            </a:pPr>
            <a:fld id="{CB963E95-1269-47DF-930A-76EA4AE43BC2}" type="slidenum">
              <a:rPr lang="en-CA"/>
              <a:pPr>
                <a:defRPr/>
              </a:pPr>
              <a:t>‹#›</a:t>
            </a:fld>
            <a:endParaRPr lang="en-CA"/>
          </a:p>
        </p:txBody>
      </p:sp>
    </p:spTree>
    <p:extLst>
      <p:ext uri="{BB962C8B-B14F-4D97-AF65-F5344CB8AC3E}">
        <p14:creationId xmlns:p14="http://schemas.microsoft.com/office/powerpoint/2010/main" xmlns="" val="39344578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p>
            <a:fld id="{385BEF3A-DC96-4DD5-8928-5AC890DBCC96}" type="slidenum">
              <a:rPr lang="en-CA" altLang="en-US" smtClean="0"/>
              <a:pPr/>
              <a:t>1</a:t>
            </a:fld>
            <a:endParaRPr lang="en-CA" altLang="en-US" smtClean="0"/>
          </a:p>
        </p:txBody>
      </p:sp>
    </p:spTree>
    <p:extLst>
      <p:ext uri="{BB962C8B-B14F-4D97-AF65-F5344CB8AC3E}">
        <p14:creationId xmlns:p14="http://schemas.microsoft.com/office/powerpoint/2010/main" xmlns="" val="2205195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10226042"/>
            <a:ext cx="18653760" cy="7056120"/>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3291840" y="18653760"/>
            <a:ext cx="15361920" cy="841248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93BBC16-6943-4DB6-9CB6-2311363EBAC9}" type="datetimeFigureOut">
              <a:rPr lang="en-US"/>
              <a:pPr>
                <a:defRPr/>
              </a:pPr>
              <a:t>3/17/2016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ED517A-C201-41C1-A5D2-89BCDC5C17F8}" type="slidenum">
              <a:rPr lang="en-US" altLang="en-US"/>
              <a:pPr>
                <a:defRPr/>
              </a:pPr>
              <a:t>‹#›</a:t>
            </a:fld>
            <a:endParaRPr lang="en-US" altLang="en-US"/>
          </a:p>
        </p:txBody>
      </p:sp>
    </p:spTree>
    <p:extLst>
      <p:ext uri="{BB962C8B-B14F-4D97-AF65-F5344CB8AC3E}">
        <p14:creationId xmlns:p14="http://schemas.microsoft.com/office/powerpoint/2010/main" xmlns="" val="3790892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8E8CF5F-446C-4630-A3A9-7F118293CC1D}" type="datetimeFigureOut">
              <a:rPr lang="en-US"/>
              <a:pPr>
                <a:defRPr/>
              </a:pPr>
              <a:t>3/17/2016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306251-A86D-44D9-B082-68FF4950454D}" type="slidenum">
              <a:rPr lang="en-US" altLang="en-US"/>
              <a:pPr>
                <a:defRPr/>
              </a:pPr>
              <a:t>‹#›</a:t>
            </a:fld>
            <a:endParaRPr lang="en-US" altLang="en-US"/>
          </a:p>
        </p:txBody>
      </p:sp>
    </p:spTree>
    <p:extLst>
      <p:ext uri="{BB962C8B-B14F-4D97-AF65-F5344CB8AC3E}">
        <p14:creationId xmlns:p14="http://schemas.microsoft.com/office/powerpoint/2010/main" xmlns="" val="4047819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87632" y="6324600"/>
            <a:ext cx="11849100"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32711" y="6324600"/>
            <a:ext cx="35189160"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434D834-205A-4F29-8189-FB2957FEC03E}" type="datetimeFigureOut">
              <a:rPr lang="en-US"/>
              <a:pPr>
                <a:defRPr/>
              </a:pPr>
              <a:t>3/17/2016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AC7978-360A-4163-B986-01F4D21E84F7}" type="slidenum">
              <a:rPr lang="en-US" altLang="en-US"/>
              <a:pPr>
                <a:defRPr/>
              </a:pPr>
              <a:t>‹#›</a:t>
            </a:fld>
            <a:endParaRPr lang="en-US" altLang="en-US"/>
          </a:p>
        </p:txBody>
      </p:sp>
    </p:spTree>
    <p:extLst>
      <p:ext uri="{BB962C8B-B14F-4D97-AF65-F5344CB8AC3E}">
        <p14:creationId xmlns:p14="http://schemas.microsoft.com/office/powerpoint/2010/main" xmlns="" val="374633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FEB8942-57C7-44EA-8B60-E52A13761C40}" type="datetimeFigureOut">
              <a:rPr lang="en-US"/>
              <a:pPr>
                <a:defRPr/>
              </a:pPr>
              <a:t>3/17/2016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71FC88-DDB1-4551-98D6-732B8A1D9C8F}" type="slidenum">
              <a:rPr lang="en-US" altLang="en-US"/>
              <a:pPr>
                <a:defRPr/>
              </a:pPr>
              <a:t>‹#›</a:t>
            </a:fld>
            <a:endParaRPr lang="en-US" altLang="en-US"/>
          </a:p>
        </p:txBody>
      </p:sp>
    </p:spTree>
    <p:extLst>
      <p:ext uri="{BB962C8B-B14F-4D97-AF65-F5344CB8AC3E}">
        <p14:creationId xmlns:p14="http://schemas.microsoft.com/office/powerpoint/2010/main" xmlns="" val="66428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21153122"/>
            <a:ext cx="18653760" cy="6537960"/>
          </a:xfrm>
        </p:spPr>
        <p:txBody>
          <a:bodyPr anchor="t"/>
          <a:lstStyle>
            <a:lvl1pPr algn="l">
              <a:defRPr sz="13700" b="1" cap="all"/>
            </a:lvl1pPr>
          </a:lstStyle>
          <a:p>
            <a:r>
              <a:rPr lang="en-US" smtClean="0"/>
              <a:t>Click to edit Master title style</a:t>
            </a:r>
            <a:endParaRPr lang="en-US"/>
          </a:p>
        </p:txBody>
      </p:sp>
      <p:sp>
        <p:nvSpPr>
          <p:cNvPr id="3" name="Text Placeholder 2"/>
          <p:cNvSpPr>
            <a:spLocks noGrp="1"/>
          </p:cNvSpPr>
          <p:nvPr>
            <p:ph type="body" idx="1"/>
          </p:nvPr>
        </p:nvSpPr>
        <p:spPr>
          <a:xfrm>
            <a:off x="1733551" y="13952225"/>
            <a:ext cx="18653760" cy="7200898"/>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504D7C6-9293-4F07-B511-FDB1E2BFB428}" type="datetimeFigureOut">
              <a:rPr lang="en-US"/>
              <a:pPr>
                <a:defRPr/>
              </a:pPr>
              <a:t>3/17/2016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AAC43C-206E-4A15-B6B3-5AE0E259432B}" type="slidenum">
              <a:rPr lang="en-US" altLang="en-US"/>
              <a:pPr>
                <a:defRPr/>
              </a:pPr>
              <a:t>‹#›</a:t>
            </a:fld>
            <a:endParaRPr lang="en-US" altLang="en-US"/>
          </a:p>
        </p:txBody>
      </p:sp>
    </p:spTree>
    <p:extLst>
      <p:ext uri="{BB962C8B-B14F-4D97-AF65-F5344CB8AC3E}">
        <p14:creationId xmlns:p14="http://schemas.microsoft.com/office/powerpoint/2010/main" xmlns="" val="3850207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32712" y="36865560"/>
            <a:ext cx="23519129" cy="10427970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517600" y="36865560"/>
            <a:ext cx="23519131" cy="10427970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5B405FD-45E6-4774-A04D-06BC39F0610B}" type="datetimeFigureOut">
              <a:rPr lang="en-US"/>
              <a:pPr>
                <a:defRPr/>
              </a:pPr>
              <a:t>3/17/2016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ED6A226-C34D-491D-90A2-EAFE7E96A7FD}" type="slidenum">
              <a:rPr lang="en-US" altLang="en-US"/>
              <a:pPr>
                <a:defRPr/>
              </a:pPr>
              <a:t>‹#›</a:t>
            </a:fld>
            <a:endParaRPr lang="en-US" altLang="en-US"/>
          </a:p>
        </p:txBody>
      </p:sp>
    </p:spTree>
    <p:extLst>
      <p:ext uri="{BB962C8B-B14F-4D97-AF65-F5344CB8AC3E}">
        <p14:creationId xmlns:p14="http://schemas.microsoft.com/office/powerpoint/2010/main" xmlns="" val="333277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318262"/>
            <a:ext cx="1975104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7368542"/>
            <a:ext cx="9696451" cy="307085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097280" y="10439400"/>
            <a:ext cx="9696451" cy="1896618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1148061" y="7368542"/>
            <a:ext cx="9700260" cy="307085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1148061" y="10439400"/>
            <a:ext cx="9700260" cy="1896618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702858-6EBC-49A4-912F-32F0881750AE}" type="datetimeFigureOut">
              <a:rPr lang="en-US"/>
              <a:pPr>
                <a:defRPr/>
              </a:pPr>
              <a:t>3/17/2016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11C98FA-147F-4707-AC7C-B431786D049C}" type="slidenum">
              <a:rPr lang="en-US" altLang="en-US"/>
              <a:pPr>
                <a:defRPr/>
              </a:pPr>
              <a:t>‹#›</a:t>
            </a:fld>
            <a:endParaRPr lang="en-US" altLang="en-US"/>
          </a:p>
        </p:txBody>
      </p:sp>
    </p:spTree>
    <p:extLst>
      <p:ext uri="{BB962C8B-B14F-4D97-AF65-F5344CB8AC3E}">
        <p14:creationId xmlns:p14="http://schemas.microsoft.com/office/powerpoint/2010/main" xmlns="" val="397819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61CFB2-6ACE-4E3E-B6B1-072574A6299E}" type="datetimeFigureOut">
              <a:rPr lang="en-US"/>
              <a:pPr>
                <a:defRPr/>
              </a:pPr>
              <a:t>3/17/2016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0643395-8E8D-48A9-93F3-A4821A875BB1}" type="slidenum">
              <a:rPr lang="en-US" altLang="en-US"/>
              <a:pPr>
                <a:defRPr/>
              </a:pPr>
              <a:t>‹#›</a:t>
            </a:fld>
            <a:endParaRPr lang="en-US" altLang="en-US"/>
          </a:p>
        </p:txBody>
      </p:sp>
    </p:spTree>
    <p:extLst>
      <p:ext uri="{BB962C8B-B14F-4D97-AF65-F5344CB8AC3E}">
        <p14:creationId xmlns:p14="http://schemas.microsoft.com/office/powerpoint/2010/main" xmlns="" val="254103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F9A6B00-A1B7-4596-B1FB-7CB22964B7AD}" type="datetimeFigureOut">
              <a:rPr lang="en-US"/>
              <a:pPr>
                <a:defRPr/>
              </a:pPr>
              <a:t>3/17/2016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FCBB21-B247-4338-AC07-85BC35DF7F27}" type="slidenum">
              <a:rPr lang="en-US" altLang="en-US"/>
              <a:pPr>
                <a:defRPr/>
              </a:pPr>
              <a:t>‹#›</a:t>
            </a:fld>
            <a:endParaRPr lang="en-US" altLang="en-US"/>
          </a:p>
        </p:txBody>
      </p:sp>
    </p:spTree>
    <p:extLst>
      <p:ext uri="{BB962C8B-B14F-4D97-AF65-F5344CB8AC3E}">
        <p14:creationId xmlns:p14="http://schemas.microsoft.com/office/powerpoint/2010/main" xmlns="" val="350067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1" y="1310640"/>
            <a:ext cx="7219951" cy="5577840"/>
          </a:xfrm>
        </p:spPr>
        <p:txBody>
          <a:bodyPr anchor="b"/>
          <a:lstStyle>
            <a:lvl1pPr algn="l">
              <a:defRPr sz="6900" b="1"/>
            </a:lvl1pPr>
          </a:lstStyle>
          <a:p>
            <a:r>
              <a:rPr lang="en-US" smtClean="0"/>
              <a:t>Click to edit Master title style</a:t>
            </a:r>
            <a:endParaRPr lang="en-US"/>
          </a:p>
        </p:txBody>
      </p:sp>
      <p:sp>
        <p:nvSpPr>
          <p:cNvPr id="3" name="Content Placeholder 2"/>
          <p:cNvSpPr>
            <a:spLocks noGrp="1"/>
          </p:cNvSpPr>
          <p:nvPr>
            <p:ph idx="1"/>
          </p:nvPr>
        </p:nvSpPr>
        <p:spPr>
          <a:xfrm>
            <a:off x="8580120" y="1310643"/>
            <a:ext cx="12268200" cy="28094942"/>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1" y="6888483"/>
            <a:ext cx="7219951" cy="22517102"/>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F735A5-1B7E-499E-BB0B-C4987D3686CA}" type="datetimeFigureOut">
              <a:rPr lang="en-US"/>
              <a:pPr>
                <a:defRPr/>
              </a:pPr>
              <a:t>3/17/2016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2AC4F7-0EB1-4EF9-B71B-C87808BE6E8D}" type="slidenum">
              <a:rPr lang="en-US" altLang="en-US"/>
              <a:pPr>
                <a:defRPr/>
              </a:pPr>
              <a:t>‹#›</a:t>
            </a:fld>
            <a:endParaRPr lang="en-US" altLang="en-US"/>
          </a:p>
        </p:txBody>
      </p:sp>
    </p:spTree>
    <p:extLst>
      <p:ext uri="{BB962C8B-B14F-4D97-AF65-F5344CB8AC3E}">
        <p14:creationId xmlns:p14="http://schemas.microsoft.com/office/powerpoint/2010/main" xmlns="" val="3077369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491" y="23042880"/>
            <a:ext cx="13167360" cy="2720342"/>
          </a:xfrm>
        </p:spPr>
        <p:txBody>
          <a:bodyPr anchor="b"/>
          <a:lstStyle>
            <a:lvl1pPr algn="l">
              <a:defRPr sz="6900" b="1"/>
            </a:lvl1pPr>
          </a:lstStyle>
          <a:p>
            <a:r>
              <a:rPr lang="en-US" smtClean="0"/>
              <a:t>Click to edit Master title style</a:t>
            </a:r>
            <a:endParaRPr lang="en-US"/>
          </a:p>
        </p:txBody>
      </p:sp>
      <p:sp>
        <p:nvSpPr>
          <p:cNvPr id="3" name="Picture Placeholder 2"/>
          <p:cNvSpPr>
            <a:spLocks noGrp="1"/>
          </p:cNvSpPr>
          <p:nvPr>
            <p:ph type="pic" idx="1"/>
          </p:nvPr>
        </p:nvSpPr>
        <p:spPr>
          <a:xfrm>
            <a:off x="4301491" y="2941320"/>
            <a:ext cx="13167360" cy="19751040"/>
          </a:xfrm>
        </p:spPr>
        <p:txBody>
          <a:bodyPr rtlCol="0">
            <a:normAutofit/>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pPr lvl="0"/>
            <a:endParaRPr lang="en-US" noProof="0" smtClean="0"/>
          </a:p>
        </p:txBody>
      </p:sp>
      <p:sp>
        <p:nvSpPr>
          <p:cNvPr id="4" name="Text Placeholder 3"/>
          <p:cNvSpPr>
            <a:spLocks noGrp="1"/>
          </p:cNvSpPr>
          <p:nvPr>
            <p:ph type="body" sz="half" idx="2"/>
          </p:nvPr>
        </p:nvSpPr>
        <p:spPr>
          <a:xfrm>
            <a:off x="4301491" y="25763222"/>
            <a:ext cx="13167360" cy="3863338"/>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FBCCFF3-A0B4-4EBB-B614-80E7D22AEEA0}" type="datetimeFigureOut">
              <a:rPr lang="en-US"/>
              <a:pPr>
                <a:defRPr/>
              </a:pPr>
              <a:t>3/17/2016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E904A0-F5DA-4672-96F7-6D0B3B028F91}" type="slidenum">
              <a:rPr lang="en-US" altLang="en-US"/>
              <a:pPr>
                <a:defRPr/>
              </a:pPr>
              <a:t>‹#›</a:t>
            </a:fld>
            <a:endParaRPr lang="en-US" altLang="en-US"/>
          </a:p>
        </p:txBody>
      </p:sp>
    </p:spTree>
    <p:extLst>
      <p:ext uri="{BB962C8B-B14F-4D97-AF65-F5344CB8AC3E}">
        <p14:creationId xmlns:p14="http://schemas.microsoft.com/office/powerpoint/2010/main" xmlns="" val="359707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userDrawn="1"/>
        </p:nvSpPr>
        <p:spPr>
          <a:xfrm>
            <a:off x="0" y="30022800"/>
            <a:ext cx="21945600" cy="2895600"/>
          </a:xfrm>
          <a:prstGeom prst="rect">
            <a:avLst/>
          </a:prstGeom>
          <a:solidFill>
            <a:srgbClr val="11335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pic>
        <p:nvPicPr>
          <p:cNvPr id="1027" name="Picture 2"/>
          <p:cNvPicPr>
            <a:picLocks noChangeAspect="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7938" y="3244850"/>
            <a:ext cx="21953538" cy="3046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8" name="Title Placeholder 1"/>
          <p:cNvSpPr>
            <a:spLocks noGrp="1"/>
          </p:cNvSpPr>
          <p:nvPr>
            <p:ph type="title"/>
          </p:nvPr>
        </p:nvSpPr>
        <p:spPr bwMode="auto">
          <a:xfrm>
            <a:off x="1096963" y="1317625"/>
            <a:ext cx="19751675" cy="548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313502" tIns="156751" rIns="313502" bIns="156751" numCol="1" anchor="ctr" anchorCtr="0" compatLnSpc="1">
            <a:prstTxWarp prst="textNoShape">
              <a:avLst/>
            </a:prstTxWarp>
          </a:bodyPr>
          <a:lstStyle/>
          <a:p>
            <a:pPr lvl="0"/>
            <a:r>
              <a:rPr lang="en-US" altLang="en-US" smtClean="0"/>
              <a:t>Click to edit Master title style</a:t>
            </a:r>
          </a:p>
        </p:txBody>
      </p:sp>
      <p:sp>
        <p:nvSpPr>
          <p:cNvPr id="1029" name="Text Placeholder 2"/>
          <p:cNvSpPr>
            <a:spLocks noGrp="1"/>
          </p:cNvSpPr>
          <p:nvPr>
            <p:ph type="body" idx="1"/>
          </p:nvPr>
        </p:nvSpPr>
        <p:spPr bwMode="auto">
          <a:xfrm>
            <a:off x="1096963" y="7680325"/>
            <a:ext cx="19751675" cy="21724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313502" tIns="156751" rIns="313502" bIns="15675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096963" y="30510163"/>
            <a:ext cx="5121275" cy="1752600"/>
          </a:xfrm>
          <a:prstGeom prst="rect">
            <a:avLst/>
          </a:prstGeom>
        </p:spPr>
        <p:txBody>
          <a:bodyPr vert="horz" lIns="313502" tIns="156751" rIns="313502" bIns="156751" rtlCol="0" anchor="ctr"/>
          <a:lstStyle>
            <a:lvl1pPr algn="l" defTabSz="3135020" eaLnBrk="1" fontAlgn="auto" hangingPunct="1">
              <a:spcBef>
                <a:spcPts val="0"/>
              </a:spcBef>
              <a:spcAft>
                <a:spcPts val="0"/>
              </a:spcAft>
              <a:defRPr sz="4100">
                <a:solidFill>
                  <a:schemeClr val="tx1">
                    <a:tint val="75000"/>
                  </a:schemeClr>
                </a:solidFill>
                <a:latin typeface="+mn-lt"/>
                <a:cs typeface="+mn-cs"/>
              </a:defRPr>
            </a:lvl1pPr>
          </a:lstStyle>
          <a:p>
            <a:pPr>
              <a:defRPr/>
            </a:pPr>
            <a:fld id="{97F7E187-A74C-434E-9969-46A7A2F279A1}" type="datetimeFigureOut">
              <a:rPr lang="en-US"/>
              <a:pPr>
                <a:defRPr/>
              </a:pPr>
              <a:t>3/17/2016</a:t>
            </a:fld>
            <a:endParaRPr lang="en-US"/>
          </a:p>
        </p:txBody>
      </p:sp>
      <p:sp>
        <p:nvSpPr>
          <p:cNvPr id="5" name="Footer Placeholder 4"/>
          <p:cNvSpPr>
            <a:spLocks noGrp="1"/>
          </p:cNvSpPr>
          <p:nvPr>
            <p:ph type="ftr" sz="quarter" idx="3"/>
          </p:nvPr>
        </p:nvSpPr>
        <p:spPr>
          <a:xfrm>
            <a:off x="7497763" y="30510163"/>
            <a:ext cx="6950075" cy="1752600"/>
          </a:xfrm>
          <a:prstGeom prst="rect">
            <a:avLst/>
          </a:prstGeom>
        </p:spPr>
        <p:txBody>
          <a:bodyPr vert="horz" lIns="313502" tIns="156751" rIns="313502" bIns="156751" rtlCol="0" anchor="ctr"/>
          <a:lstStyle>
            <a:lvl1pPr algn="ctr" defTabSz="3135020" eaLnBrk="1" fontAlgn="auto" hangingPunct="1">
              <a:spcBef>
                <a:spcPts val="0"/>
              </a:spcBef>
              <a:spcAft>
                <a:spcPts val="0"/>
              </a:spcAft>
              <a:defRPr sz="41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5727363" y="30510163"/>
            <a:ext cx="5121275" cy="1752600"/>
          </a:xfrm>
          <a:prstGeom prst="rect">
            <a:avLst/>
          </a:prstGeom>
        </p:spPr>
        <p:txBody>
          <a:bodyPr vert="horz" wrap="square" lIns="313502" tIns="156751" rIns="313502" bIns="156751" numCol="1" anchor="ctr" anchorCtr="0" compatLnSpc="1">
            <a:prstTxWarp prst="textNoShape">
              <a:avLst/>
            </a:prstTxWarp>
          </a:bodyPr>
          <a:lstStyle>
            <a:lvl1pPr algn="r" eaLnBrk="1" hangingPunct="1">
              <a:defRPr sz="4100">
                <a:solidFill>
                  <a:srgbClr val="898989"/>
                </a:solidFill>
                <a:latin typeface="Calibri" panose="020F0502020204030204" pitchFamily="34" charset="0"/>
              </a:defRPr>
            </a:lvl1pPr>
          </a:lstStyle>
          <a:p>
            <a:pPr>
              <a:defRPr/>
            </a:pPr>
            <a:fld id="{D63DD198-B643-47FC-A50D-EB7E1209255B}" type="slidenum">
              <a:rPr lang="en-US" altLang="en-US"/>
              <a:pPr>
                <a:defRPr/>
              </a:pPr>
              <a:t>‹#›</a:t>
            </a:fld>
            <a:endParaRPr lang="en-US" altLang="en-US"/>
          </a:p>
        </p:txBody>
      </p:sp>
      <p:pic>
        <p:nvPicPr>
          <p:cNvPr id="1033" name="Picture 6"/>
          <p:cNvPicPr>
            <a:picLocks noChangeAspect="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7118013" y="677863"/>
            <a:ext cx="4217987" cy="3208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4" name="Picture 7"/>
          <p:cNvPicPr>
            <a:picLocks noChangeAspect="1"/>
          </p:cNvPicPr>
          <p:nvPr userDrawn="1"/>
        </p:nvPicPr>
        <p:blipFill>
          <a:blip r:embed="rId15" cstate="print">
            <a:extLst>
              <a:ext uri="{28A0092B-C50C-407E-A947-70E740481C1C}">
                <a14:useLocalDpi xmlns:a14="http://schemas.microsoft.com/office/drawing/2010/main" xmlns="" val="0"/>
              </a:ext>
            </a:extLst>
          </a:blip>
          <a:srcRect/>
          <a:stretch>
            <a:fillRect/>
          </a:stretch>
        </p:blipFill>
        <p:spPr bwMode="auto">
          <a:xfrm>
            <a:off x="0" y="30022800"/>
            <a:ext cx="21945600" cy="2422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5" name="Picture 9"/>
          <p:cNvPicPr>
            <a:picLocks noChangeAspect="1"/>
          </p:cNvPicPr>
          <p:nvPr userDrawn="1"/>
        </p:nvPicPr>
        <p:blipFill>
          <a:blip r:embed="rId16" cstate="print">
            <a:extLst>
              <a:ext uri="{28A0092B-C50C-407E-A947-70E740481C1C}">
                <a14:useLocalDpi xmlns:a14="http://schemas.microsoft.com/office/drawing/2010/main" xmlns="" val="0"/>
              </a:ext>
            </a:extLst>
          </a:blip>
          <a:srcRect/>
          <a:stretch>
            <a:fillRect/>
          </a:stretch>
        </p:blipFill>
        <p:spPr bwMode="auto">
          <a:xfrm>
            <a:off x="533400" y="31427738"/>
            <a:ext cx="7315200" cy="881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3725" rtl="0" eaLnBrk="0" fontAlgn="base" hangingPunct="0">
        <a:spcBef>
          <a:spcPct val="0"/>
        </a:spcBef>
        <a:spcAft>
          <a:spcPct val="0"/>
        </a:spcAft>
        <a:defRPr sz="15100" kern="1200">
          <a:solidFill>
            <a:schemeClr val="tx1"/>
          </a:solidFill>
          <a:latin typeface="+mj-lt"/>
          <a:ea typeface="+mj-ea"/>
          <a:cs typeface="+mj-cs"/>
        </a:defRPr>
      </a:lvl1pPr>
      <a:lvl2pPr algn="ctr" defTabSz="3133725" rtl="0" eaLnBrk="0" fontAlgn="base" hangingPunct="0">
        <a:spcBef>
          <a:spcPct val="0"/>
        </a:spcBef>
        <a:spcAft>
          <a:spcPct val="0"/>
        </a:spcAft>
        <a:defRPr sz="15100">
          <a:solidFill>
            <a:schemeClr val="tx1"/>
          </a:solidFill>
          <a:latin typeface="Calibri" panose="020F0502020204030204" pitchFamily="34" charset="0"/>
        </a:defRPr>
      </a:lvl2pPr>
      <a:lvl3pPr algn="ctr" defTabSz="3133725" rtl="0" eaLnBrk="0" fontAlgn="base" hangingPunct="0">
        <a:spcBef>
          <a:spcPct val="0"/>
        </a:spcBef>
        <a:spcAft>
          <a:spcPct val="0"/>
        </a:spcAft>
        <a:defRPr sz="15100">
          <a:solidFill>
            <a:schemeClr val="tx1"/>
          </a:solidFill>
          <a:latin typeface="Calibri" panose="020F0502020204030204" pitchFamily="34" charset="0"/>
        </a:defRPr>
      </a:lvl3pPr>
      <a:lvl4pPr algn="ctr" defTabSz="3133725" rtl="0" eaLnBrk="0" fontAlgn="base" hangingPunct="0">
        <a:spcBef>
          <a:spcPct val="0"/>
        </a:spcBef>
        <a:spcAft>
          <a:spcPct val="0"/>
        </a:spcAft>
        <a:defRPr sz="15100">
          <a:solidFill>
            <a:schemeClr val="tx1"/>
          </a:solidFill>
          <a:latin typeface="Calibri" panose="020F0502020204030204" pitchFamily="34" charset="0"/>
        </a:defRPr>
      </a:lvl4pPr>
      <a:lvl5pPr algn="ctr" defTabSz="3133725" rtl="0" eaLnBrk="0" fontAlgn="base" hangingPunct="0">
        <a:spcBef>
          <a:spcPct val="0"/>
        </a:spcBef>
        <a:spcAft>
          <a:spcPct val="0"/>
        </a:spcAft>
        <a:defRPr sz="15100">
          <a:solidFill>
            <a:schemeClr val="tx1"/>
          </a:solidFill>
          <a:latin typeface="Calibri" panose="020F0502020204030204" pitchFamily="34" charset="0"/>
        </a:defRPr>
      </a:lvl5pPr>
      <a:lvl6pPr marL="457200" algn="ctr" defTabSz="3133725" rtl="0" fontAlgn="base">
        <a:spcBef>
          <a:spcPct val="0"/>
        </a:spcBef>
        <a:spcAft>
          <a:spcPct val="0"/>
        </a:spcAft>
        <a:defRPr sz="15100">
          <a:solidFill>
            <a:schemeClr val="tx1"/>
          </a:solidFill>
          <a:latin typeface="Calibri" panose="020F0502020204030204" pitchFamily="34" charset="0"/>
        </a:defRPr>
      </a:lvl6pPr>
      <a:lvl7pPr marL="914400" algn="ctr" defTabSz="3133725" rtl="0" fontAlgn="base">
        <a:spcBef>
          <a:spcPct val="0"/>
        </a:spcBef>
        <a:spcAft>
          <a:spcPct val="0"/>
        </a:spcAft>
        <a:defRPr sz="15100">
          <a:solidFill>
            <a:schemeClr val="tx1"/>
          </a:solidFill>
          <a:latin typeface="Calibri" panose="020F0502020204030204" pitchFamily="34" charset="0"/>
        </a:defRPr>
      </a:lvl7pPr>
      <a:lvl8pPr marL="1371600" algn="ctr" defTabSz="3133725" rtl="0" fontAlgn="base">
        <a:spcBef>
          <a:spcPct val="0"/>
        </a:spcBef>
        <a:spcAft>
          <a:spcPct val="0"/>
        </a:spcAft>
        <a:defRPr sz="15100">
          <a:solidFill>
            <a:schemeClr val="tx1"/>
          </a:solidFill>
          <a:latin typeface="Calibri" panose="020F0502020204030204" pitchFamily="34" charset="0"/>
        </a:defRPr>
      </a:lvl8pPr>
      <a:lvl9pPr marL="1828800" algn="ctr" defTabSz="3133725" rtl="0" fontAlgn="base">
        <a:spcBef>
          <a:spcPct val="0"/>
        </a:spcBef>
        <a:spcAft>
          <a:spcPct val="0"/>
        </a:spcAft>
        <a:defRPr sz="15100">
          <a:solidFill>
            <a:schemeClr val="tx1"/>
          </a:solidFill>
          <a:latin typeface="Calibri" panose="020F0502020204030204" pitchFamily="34" charset="0"/>
        </a:defRPr>
      </a:lvl9pPr>
    </p:titleStyle>
    <p:bodyStyle>
      <a:lvl1pPr marL="1174750" indent="-1174750" algn="l" defTabSz="3133725" rtl="0" eaLnBrk="0" fontAlgn="base" hangingPunct="0">
        <a:spcBef>
          <a:spcPct val="20000"/>
        </a:spcBef>
        <a:spcAft>
          <a:spcPct val="0"/>
        </a:spcAft>
        <a:buFont typeface="Arial" panose="020B0604020202020204" pitchFamily="34" charset="0"/>
        <a:buChar char="•"/>
        <a:defRPr sz="11000" kern="1200">
          <a:solidFill>
            <a:schemeClr val="tx1"/>
          </a:solidFill>
          <a:latin typeface="+mn-lt"/>
          <a:ea typeface="+mn-ea"/>
          <a:cs typeface="+mn-cs"/>
        </a:defRPr>
      </a:lvl1pPr>
      <a:lvl2pPr marL="2546350" indent="-979488" algn="l" defTabSz="3133725" rtl="0" eaLnBrk="0" fontAlgn="base" hangingPunct="0">
        <a:spcBef>
          <a:spcPct val="20000"/>
        </a:spcBef>
        <a:spcAft>
          <a:spcPct val="0"/>
        </a:spcAft>
        <a:buFont typeface="Arial" panose="020B0604020202020204" pitchFamily="34" charset="0"/>
        <a:buChar char="–"/>
        <a:defRPr sz="9600" kern="1200">
          <a:solidFill>
            <a:schemeClr val="tx1"/>
          </a:solidFill>
          <a:latin typeface="+mn-lt"/>
          <a:ea typeface="+mn-ea"/>
          <a:cs typeface="+mn-cs"/>
        </a:defRPr>
      </a:lvl2pPr>
      <a:lvl3pPr marL="3917950" indent="-782638" algn="l" defTabSz="3133725" rtl="0" eaLnBrk="0" fontAlgn="base" hangingPunct="0">
        <a:spcBef>
          <a:spcPct val="20000"/>
        </a:spcBef>
        <a:spcAft>
          <a:spcPct val="0"/>
        </a:spcAft>
        <a:buFont typeface="Arial" panose="020B0604020202020204" pitchFamily="34" charset="0"/>
        <a:buChar char="•"/>
        <a:defRPr sz="8200" kern="1200">
          <a:solidFill>
            <a:schemeClr val="tx1"/>
          </a:solidFill>
          <a:latin typeface="+mn-lt"/>
          <a:ea typeface="+mn-ea"/>
          <a:cs typeface="+mn-cs"/>
        </a:defRPr>
      </a:lvl3pPr>
      <a:lvl4pPr marL="5484813" indent="-782638" algn="l" defTabSz="3133725" rtl="0" eaLnBrk="0" fontAlgn="base" hangingPunct="0">
        <a:spcBef>
          <a:spcPct val="20000"/>
        </a:spcBef>
        <a:spcAft>
          <a:spcPct val="0"/>
        </a:spcAft>
        <a:buFont typeface="Arial" panose="020B0604020202020204" pitchFamily="34" charset="0"/>
        <a:buChar char="–"/>
        <a:defRPr sz="6900" kern="1200">
          <a:solidFill>
            <a:schemeClr val="tx1"/>
          </a:solidFill>
          <a:latin typeface="+mn-lt"/>
          <a:ea typeface="+mn-ea"/>
          <a:cs typeface="+mn-cs"/>
        </a:defRPr>
      </a:lvl4pPr>
      <a:lvl5pPr marL="7053263" indent="-782638" algn="l" defTabSz="3133725" rtl="0" eaLnBrk="0" fontAlgn="base" hangingPunct="0">
        <a:spcBef>
          <a:spcPct val="20000"/>
        </a:spcBef>
        <a:spcAft>
          <a:spcPct val="0"/>
        </a:spcAft>
        <a:buFont typeface="Arial" panose="020B0604020202020204" pitchFamily="34" charset="0"/>
        <a:buChar char="»"/>
        <a:defRPr sz="6900" kern="1200">
          <a:solidFill>
            <a:schemeClr val="tx1"/>
          </a:solidFill>
          <a:latin typeface="+mn-lt"/>
          <a:ea typeface="+mn-ea"/>
          <a:cs typeface="+mn-cs"/>
        </a:defRPr>
      </a:lvl5pPr>
      <a:lvl6pPr marL="8621306"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88816"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6327"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23837"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4"/>
          <p:cNvSpPr txBox="1">
            <a:spLocks noChangeArrowheads="1"/>
          </p:cNvSpPr>
          <p:nvPr/>
        </p:nvSpPr>
        <p:spPr bwMode="auto">
          <a:xfrm>
            <a:off x="741363" y="842963"/>
            <a:ext cx="16306800" cy="1047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1" hangingPunct="1"/>
            <a:r>
              <a:rPr lang="en-CA" altLang="en-US" b="1">
                <a:latin typeface="Palatino Linotype" panose="02040502050505030304" pitchFamily="18" charset="0"/>
              </a:rPr>
              <a:t>Poster Title Poster Title Poster Title</a:t>
            </a:r>
          </a:p>
        </p:txBody>
      </p:sp>
      <p:sp>
        <p:nvSpPr>
          <p:cNvPr id="3075" name="TextBox 16"/>
          <p:cNvSpPr txBox="1">
            <a:spLocks noChangeArrowheads="1"/>
          </p:cNvSpPr>
          <p:nvPr/>
        </p:nvSpPr>
        <p:spPr bwMode="auto">
          <a:xfrm>
            <a:off x="750888" y="1900238"/>
            <a:ext cx="163068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1" hangingPunct="1"/>
            <a:r>
              <a:rPr lang="en-CA" altLang="en-US" sz="3600">
                <a:latin typeface="Palatino Linotype" panose="02040502050505030304" pitchFamily="18" charset="0"/>
              </a:rPr>
              <a:t>Author Name(s)</a:t>
            </a:r>
          </a:p>
        </p:txBody>
      </p:sp>
      <p:sp>
        <p:nvSpPr>
          <p:cNvPr id="3076" name="TextBox 18"/>
          <p:cNvSpPr txBox="1">
            <a:spLocks noChangeArrowheads="1"/>
          </p:cNvSpPr>
          <p:nvPr/>
        </p:nvSpPr>
        <p:spPr bwMode="auto">
          <a:xfrm>
            <a:off x="750888" y="5257800"/>
            <a:ext cx="5345112"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1" hangingPunct="1"/>
            <a:r>
              <a:rPr lang="en-CA" altLang="en-US" sz="4800">
                <a:latin typeface="Palatino Linotype" panose="02040502050505030304" pitchFamily="18" charset="0"/>
              </a:rPr>
              <a:t>Heading (Palatino)</a:t>
            </a:r>
          </a:p>
        </p:txBody>
      </p:sp>
      <p:sp>
        <p:nvSpPr>
          <p:cNvPr id="3077" name="TextBox 19"/>
          <p:cNvSpPr txBox="1">
            <a:spLocks noChangeArrowheads="1"/>
          </p:cNvSpPr>
          <p:nvPr/>
        </p:nvSpPr>
        <p:spPr bwMode="auto">
          <a:xfrm>
            <a:off x="760413" y="6115050"/>
            <a:ext cx="9831387" cy="4832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eaLnBrk="1" hangingPunct="1"/>
            <a:r>
              <a:rPr lang="en-CA" altLang="en-US" sz="2800">
                <a:latin typeface="Gill Sans MT" panose="020B0502020104020203" pitchFamily="34" charset="0"/>
              </a:rPr>
              <a:t>(Gills Sans MT) 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p:txBody>
      </p:sp>
      <p:sp>
        <p:nvSpPr>
          <p:cNvPr id="3078" name="TextBox 20"/>
          <p:cNvSpPr txBox="1">
            <a:spLocks noChangeArrowheads="1"/>
          </p:cNvSpPr>
          <p:nvPr/>
        </p:nvSpPr>
        <p:spPr bwMode="auto">
          <a:xfrm>
            <a:off x="787400" y="11242675"/>
            <a:ext cx="5346700"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1" hangingPunct="1"/>
            <a:r>
              <a:rPr lang="en-CA" altLang="en-US" sz="4800">
                <a:latin typeface="Palatino Linotype" panose="02040502050505030304" pitchFamily="18" charset="0"/>
              </a:rPr>
              <a:t>Heading (Palatino)</a:t>
            </a:r>
          </a:p>
        </p:txBody>
      </p:sp>
      <p:sp>
        <p:nvSpPr>
          <p:cNvPr id="3079" name="TextBox 21"/>
          <p:cNvSpPr txBox="1">
            <a:spLocks noChangeArrowheads="1"/>
          </p:cNvSpPr>
          <p:nvPr/>
        </p:nvSpPr>
        <p:spPr bwMode="auto">
          <a:xfrm>
            <a:off x="796925" y="12101513"/>
            <a:ext cx="9831388" cy="9571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eaLnBrk="1" hangingPunct="1"/>
            <a:r>
              <a:rPr lang="en-CA" altLang="en-US" sz="2800">
                <a:latin typeface="Gill Sans MT" panose="020B0502020104020203" pitchFamily="34" charset="0"/>
              </a:rPr>
              <a:t>(Gills Sans MT) 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p:txBody>
      </p:sp>
      <p:sp>
        <p:nvSpPr>
          <p:cNvPr id="3080" name="TextBox 22"/>
          <p:cNvSpPr txBox="1">
            <a:spLocks noChangeArrowheads="1"/>
          </p:cNvSpPr>
          <p:nvPr/>
        </p:nvSpPr>
        <p:spPr bwMode="auto">
          <a:xfrm>
            <a:off x="787400" y="21967825"/>
            <a:ext cx="5346700"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1" hangingPunct="1"/>
            <a:r>
              <a:rPr lang="en-CA" altLang="en-US" sz="4800">
                <a:latin typeface="Palatino Linotype" panose="02040502050505030304" pitchFamily="18" charset="0"/>
              </a:rPr>
              <a:t>Heading (Palatino)</a:t>
            </a:r>
          </a:p>
        </p:txBody>
      </p:sp>
      <p:sp>
        <p:nvSpPr>
          <p:cNvPr id="3081" name="TextBox 23"/>
          <p:cNvSpPr txBox="1">
            <a:spLocks noChangeArrowheads="1"/>
          </p:cNvSpPr>
          <p:nvPr/>
        </p:nvSpPr>
        <p:spPr bwMode="auto">
          <a:xfrm>
            <a:off x="796925" y="22825075"/>
            <a:ext cx="9831388" cy="7418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eaLnBrk="1" hangingPunct="1"/>
            <a:r>
              <a:rPr lang="en-CA" altLang="en-US" sz="2800">
                <a:latin typeface="Gill Sans MT" panose="020B0502020104020203" pitchFamily="34" charset="0"/>
              </a:rPr>
              <a:t>(Gills Sans MT) 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endParaRPr lang="en-CA" altLang="en-US" sz="2800">
              <a:latin typeface="Gill Sans MT" panose="020B0502020104020203" pitchFamily="34" charset="0"/>
            </a:endParaRPr>
          </a:p>
        </p:txBody>
      </p:sp>
      <p:sp>
        <p:nvSpPr>
          <p:cNvPr id="3082" name="TextBox 24"/>
          <p:cNvSpPr txBox="1">
            <a:spLocks noChangeArrowheads="1"/>
          </p:cNvSpPr>
          <p:nvPr/>
        </p:nvSpPr>
        <p:spPr bwMode="auto">
          <a:xfrm>
            <a:off x="11115675" y="6381750"/>
            <a:ext cx="5345113"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1" hangingPunct="1"/>
            <a:r>
              <a:rPr lang="en-CA" altLang="en-US" sz="4800">
                <a:latin typeface="Palatino Linotype" panose="02040502050505030304" pitchFamily="18" charset="0"/>
              </a:rPr>
              <a:t>Heading (Palatino)</a:t>
            </a:r>
          </a:p>
        </p:txBody>
      </p:sp>
      <p:sp>
        <p:nvSpPr>
          <p:cNvPr id="3083" name="TextBox 25"/>
          <p:cNvSpPr txBox="1">
            <a:spLocks noChangeArrowheads="1"/>
          </p:cNvSpPr>
          <p:nvPr/>
        </p:nvSpPr>
        <p:spPr bwMode="auto">
          <a:xfrm>
            <a:off x="11125200" y="7239000"/>
            <a:ext cx="9831388" cy="7418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eaLnBrk="1" hangingPunct="1"/>
            <a:r>
              <a:rPr lang="en-CA" altLang="en-US" sz="2800">
                <a:latin typeface="Gill Sans MT" panose="020B0502020104020203" pitchFamily="34" charset="0"/>
              </a:rPr>
              <a:t>(Gills Sans MT) 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endParaRPr lang="en-CA" altLang="en-US" sz="2800">
              <a:latin typeface="Gill Sans MT" panose="020B0502020104020203" pitchFamily="34" charset="0"/>
            </a:endParaRPr>
          </a:p>
        </p:txBody>
      </p:sp>
      <p:sp>
        <p:nvSpPr>
          <p:cNvPr id="3084" name="TextBox 28"/>
          <p:cNvSpPr txBox="1">
            <a:spLocks noChangeArrowheads="1"/>
          </p:cNvSpPr>
          <p:nvPr/>
        </p:nvSpPr>
        <p:spPr bwMode="auto">
          <a:xfrm>
            <a:off x="11106150" y="20402550"/>
            <a:ext cx="5345113"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1" hangingPunct="1"/>
            <a:r>
              <a:rPr lang="en-CA" altLang="en-US" sz="4800">
                <a:latin typeface="Palatino Linotype" panose="02040502050505030304" pitchFamily="18" charset="0"/>
              </a:rPr>
              <a:t>Heading (Palatino)</a:t>
            </a:r>
          </a:p>
        </p:txBody>
      </p:sp>
      <p:sp>
        <p:nvSpPr>
          <p:cNvPr id="3085" name="TextBox 29"/>
          <p:cNvSpPr txBox="1">
            <a:spLocks noChangeArrowheads="1"/>
          </p:cNvSpPr>
          <p:nvPr/>
        </p:nvSpPr>
        <p:spPr bwMode="auto">
          <a:xfrm>
            <a:off x="11115675" y="21259800"/>
            <a:ext cx="9831388" cy="9572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eaLnBrk="1" hangingPunct="1"/>
            <a:r>
              <a:rPr lang="en-CA" altLang="en-US" sz="2800">
                <a:latin typeface="Gill Sans MT" panose="020B0502020104020203" pitchFamily="34" charset="0"/>
              </a:rPr>
              <a:t>(Gills Sans MT) 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Lorem ipsum dolor sit amet, consectetuer adipiscing elit. Maecenas porttitor congue massa. Fusce posuere, magna sed pulvinar ultricies, purus lectus malesuada libero, sit amet commodo magna eros quis urna.</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Nunc viverra imperdiet enim. Fusce est. Vivamus a tellus.</a:t>
            </a:r>
          </a:p>
          <a:p>
            <a:pPr algn="just" eaLnBrk="1" hangingPunct="1"/>
            <a:endParaRPr lang="en-CA" altLang="en-US" sz="2800">
              <a:latin typeface="Gill Sans MT" panose="020B0502020104020203" pitchFamily="34" charset="0"/>
            </a:endParaRPr>
          </a:p>
          <a:p>
            <a:pPr algn="just" eaLnBrk="1" hangingPunct="1"/>
            <a:r>
              <a:rPr lang="en-CA" altLang="en-US" sz="2800">
                <a:latin typeface="Gill Sans MT" panose="020B0502020104020203" pitchFamily="34" charset="0"/>
              </a:rPr>
              <a:t>Pellentesque habitant morbi tristique senectus et netus et malesuada fames ac turpis egestas. Proin pharetra nonummy pede. Mauris et orci.</a:t>
            </a:r>
          </a:p>
          <a:p>
            <a:pPr algn="just" eaLnBrk="1" hangingPunct="1"/>
            <a:endParaRPr lang="en-CA" altLang="en-US" sz="2800">
              <a:latin typeface="Gill Sans MT" panose="020B0502020104020203" pitchFamily="34" charset="0"/>
            </a:endParaRPr>
          </a:p>
        </p:txBody>
      </p:sp>
      <p:sp>
        <p:nvSpPr>
          <p:cNvPr id="31" name="Rectangle 30"/>
          <p:cNvSpPr/>
          <p:nvPr/>
        </p:nvSpPr>
        <p:spPr>
          <a:xfrm>
            <a:off x="11196638" y="14325600"/>
            <a:ext cx="9750425" cy="54864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eaLnBrk="1" hangingPunct="1">
              <a:defRPr/>
            </a:pPr>
            <a:endParaRPr lang="en-CA"/>
          </a:p>
        </p:txBody>
      </p:sp>
      <p:sp>
        <p:nvSpPr>
          <p:cNvPr id="15" name="TextBox 16"/>
          <p:cNvSpPr txBox="1">
            <a:spLocks noChangeArrowheads="1"/>
          </p:cNvSpPr>
          <p:nvPr/>
        </p:nvSpPr>
        <p:spPr bwMode="auto">
          <a:xfrm>
            <a:off x="762000" y="2590800"/>
            <a:ext cx="163068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1" hangingPunct="1"/>
            <a:r>
              <a:rPr lang="en-CA" altLang="en-US" sz="3600" dirty="0" smtClean="0">
                <a:latin typeface="Palatino Linotype" panose="02040502050505030304" pitchFamily="18" charset="0"/>
              </a:rPr>
              <a:t>Course</a:t>
            </a:r>
            <a:r>
              <a:rPr lang="en-CA" altLang="en-US" sz="3600" smtClean="0">
                <a:latin typeface="Palatino Linotype" panose="02040502050505030304" pitchFamily="18" charset="0"/>
              </a:rPr>
              <a:t>:                   </a:t>
            </a:r>
            <a:r>
              <a:rPr lang="en-CA" altLang="en-US" sz="3600" smtClean="0">
                <a:latin typeface="Palatino Linotype" panose="02040502050505030304" pitchFamily="18" charset="0"/>
              </a:rPr>
              <a:t>Supervisor</a:t>
            </a:r>
            <a:r>
              <a:rPr lang="en-CA" altLang="en-US" sz="3600" dirty="0" smtClean="0">
                <a:latin typeface="Palatino Linotype" panose="02040502050505030304" pitchFamily="18" charset="0"/>
              </a:rPr>
              <a:t>: </a:t>
            </a:r>
            <a:endParaRPr lang="en-CA" altLang="en-US" sz="3600" dirty="0">
              <a:latin typeface="Palatino Linotype" panose="0204050205050503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628</Words>
  <Application>Microsoft Office PowerPoint</Application>
  <PresentationFormat>Custom</PresentationFormat>
  <Paragraphs>50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Linley</dc:creator>
  <cp:lastModifiedBy>Farhana</cp:lastModifiedBy>
  <cp:revision>20</cp:revision>
  <dcterms:created xsi:type="dcterms:W3CDTF">2008-12-02T19:31:31Z</dcterms:created>
  <dcterms:modified xsi:type="dcterms:W3CDTF">2016-03-17T21:32:09Z</dcterms:modified>
</cp:coreProperties>
</file>